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" y="2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114e9870d_2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114e9870d_2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d0b0db21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d0b0db21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d0b0db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d0b0db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114e9870d_2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114e9870d_2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d0b0db21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d0b0db21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114e9870d_2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114e9870d_2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114e9870d_2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114e9870d_2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14e9870d_2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114e9870d_2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d684fca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d684fca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114e9870d_26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114e9870d_26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114e9870d_3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114e9870d_3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114e9870d_2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114e9870d_26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114e9870d_2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114e9870d_2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114e9870d_3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114e9870d_3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114e9870d_1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114e9870d_1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114e9870d_1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114e9870d_1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114e9870d_1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114e9870d_1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114e9870d_3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114e9870d_3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114e9870d_2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114e9870d_2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114e9870d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114e9870d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114e9870d_2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114e9870d_2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114e9870d_2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114e9870d_2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114e9870d_2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114e9870d_2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114e9870d_3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114e9870d_3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14e9870d_2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114e9870d_2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114e9870d_3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114e9870d_3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josefelipegeo.github.io/TrabajoGrupal7/index.html" TargetMode="External"/><Relationship Id="rId4" Type="http://schemas.openxmlformats.org/officeDocument/2006/relationships/hyperlink" Target="https://github.com/JoseFelipeGeo/TrabajoGrupal7.gi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531212"/>
            <a:ext cx="8520600" cy="11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M2 GRUPO2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27675"/>
            <a:ext cx="8520600" cy="19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ALFONSO MUJICA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DANIEL MÉNDEZ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JOSE FUENTEALBA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BORIS GUÍÑEZ</a:t>
            </a:r>
            <a:endParaRPr/>
          </a:p>
          <a:p>
            <a:pPr marL="457200" lvl="0" indent="-366395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MARIANA GUZMAN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2963607" cy="15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100" y="4281670"/>
            <a:ext cx="3454425" cy="6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070925" y="33797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INCORPORAR CND 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t="20162" b="20641"/>
          <a:stretch/>
        </p:blipFill>
        <p:spPr>
          <a:xfrm>
            <a:off x="-9854" y="38163"/>
            <a:ext cx="3726866" cy="10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0" y="1118162"/>
            <a:ext cx="5775001" cy="21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150" y="3301800"/>
            <a:ext cx="5374999" cy="17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575" y="1118150"/>
            <a:ext cx="4273575" cy="10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690700"/>
            <a:ext cx="3707151" cy="1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2055825" y="314525"/>
            <a:ext cx="450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Modificación del Formulario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400"/>
            <a:ext cx="8839201" cy="360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00" y="1046225"/>
            <a:ext cx="4167500" cy="35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650" y="1046225"/>
            <a:ext cx="4167500" cy="39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09000" y="310400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Sin Bootstrap 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5091325" y="310400"/>
            <a:ext cx="31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Con Bootstrap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2192925" y="179300"/>
            <a:ext cx="539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 BOOTSTRAP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63" y="926625"/>
            <a:ext cx="3905850" cy="12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775" y="752000"/>
            <a:ext cx="4219550" cy="16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02963"/>
            <a:ext cx="4764375" cy="2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4700" y="2538850"/>
            <a:ext cx="4175701" cy="24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5" y="1147725"/>
            <a:ext cx="3644875" cy="11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2192925" y="179300"/>
            <a:ext cx="539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RESPONSIVAS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675" y="2786024"/>
            <a:ext cx="6537400" cy="22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625" y="1256725"/>
            <a:ext cx="4817275" cy="10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1671150" y="303650"/>
            <a:ext cx="5801700" cy="9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ELIMINACIÓN DE ESTILOS RESPONSIVOS DE  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1706763"/>
            <a:ext cx="2503075" cy="21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524" y="1706763"/>
            <a:ext cx="3655614" cy="23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175" y="1706762"/>
            <a:ext cx="2566060" cy="21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12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 BOOTSTRAP INTERFAZ “ESCRITORIO”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647975"/>
            <a:ext cx="8375774" cy="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79763" y="1858750"/>
            <a:ext cx="435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(INTERFAZ) MOBILE FIRST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t="10620" b="17617"/>
          <a:stretch/>
        </p:blipFill>
        <p:spPr>
          <a:xfrm>
            <a:off x="599248" y="2521248"/>
            <a:ext cx="2239776" cy="224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837" y="2049797"/>
            <a:ext cx="2542262" cy="298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8"/>
          <p:cNvCxnSpPr/>
          <p:nvPr/>
        </p:nvCxnSpPr>
        <p:spPr>
          <a:xfrm rot="10800000" flipH="1">
            <a:off x="2839024" y="2081253"/>
            <a:ext cx="2904600" cy="4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8"/>
          <p:cNvCxnSpPr/>
          <p:nvPr/>
        </p:nvCxnSpPr>
        <p:spPr>
          <a:xfrm>
            <a:off x="2807725" y="4734625"/>
            <a:ext cx="290340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 JS PARA VALIDAR CAMPOS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75" y="1796175"/>
            <a:ext cx="4058225" cy="12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646" y="2730288"/>
            <a:ext cx="4058226" cy="126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75" y="3416525"/>
            <a:ext cx="4058225" cy="14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250" y="205200"/>
            <a:ext cx="1779650" cy="17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JAVASCRIPT PARA VALIDAR CAMPOS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5" y="1060825"/>
            <a:ext cx="8375849" cy="345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INCORPORANDO DATATABLE (GRILLA), MENU ESTADISTICAS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00" y="1351650"/>
            <a:ext cx="8461727" cy="33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425" y="1143000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 idx="4294967295"/>
          </p:nvPr>
        </p:nvSpPr>
        <p:spPr>
          <a:xfrm>
            <a:off x="8374375" y="109600"/>
            <a:ext cx="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73925" y="280850"/>
            <a:ext cx="483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PARA INCORPORAR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DATATABLE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25" y="1861163"/>
            <a:ext cx="8195799" cy="9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00" y="3241350"/>
            <a:ext cx="8267774" cy="10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645" y="130398"/>
            <a:ext cx="203275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6763" y="703100"/>
            <a:ext cx="736525" cy="7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CÓDIGO.JS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0" y="1461150"/>
            <a:ext cx="44196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8374375" y="109600"/>
            <a:ext cx="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00" y="1485900"/>
            <a:ext cx="81534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401500" y="339125"/>
            <a:ext cx="8153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SISTEMA DE CONTROL </a:t>
            </a:r>
            <a:endParaRPr sz="2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DE VERSIONES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0" y="0"/>
            <a:ext cx="4557724" cy="27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00" y="2636412"/>
            <a:ext cx="4194174" cy="2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5005725" y="160525"/>
            <a:ext cx="36912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INICIO DEL REPOSITORIO + CLONACIÓN EN EQUIPO LOCAL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9550" y="2062925"/>
            <a:ext cx="5046600" cy="28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 rot="10800000">
            <a:off x="3555025" y="3082122"/>
            <a:ext cx="477000" cy="26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315975" y="2256150"/>
            <a:ext cx="1080600" cy="23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6482100" y="2951050"/>
            <a:ext cx="2214900" cy="869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/>
          <p:nvPr/>
        </p:nvSpPr>
        <p:spPr>
          <a:xfrm>
            <a:off x="1862475" y="295950"/>
            <a:ext cx="809700" cy="14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 rotWithShape="1">
          <a:blip r:embed="rId3">
            <a:alphaModFix/>
          </a:blip>
          <a:srcRect t="2856" r="10168"/>
          <a:stretch/>
        </p:blipFill>
        <p:spPr>
          <a:xfrm>
            <a:off x="271025" y="182300"/>
            <a:ext cx="4603725" cy="27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 rotWithShape="1">
          <a:blip r:embed="rId4">
            <a:alphaModFix/>
          </a:blip>
          <a:srcRect t="17668"/>
          <a:stretch/>
        </p:blipFill>
        <p:spPr>
          <a:xfrm>
            <a:off x="3231700" y="2367650"/>
            <a:ext cx="5839299" cy="26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5196225" y="589150"/>
            <a:ext cx="3691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COMPARTIENDO PERMISOS PARA COLABORADORES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0" y="29350"/>
            <a:ext cx="6280374" cy="27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6175"/>
            <a:ext cx="4240176" cy="35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7100" y="2777875"/>
            <a:ext cx="4790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RAMAS INDIVIDUALES-PRINCIPALES Y PARTICIPACIÓN DE COLABORADORES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2800" y="1227063"/>
            <a:ext cx="6851199" cy="56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375" y="188100"/>
            <a:ext cx="6166750" cy="33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/>
        </p:nvSpPr>
        <p:spPr>
          <a:xfrm>
            <a:off x="430625" y="3574050"/>
            <a:ext cx="790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enlace repositorio:</a:t>
            </a:r>
            <a:r>
              <a:rPr lang="es" sz="1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" sz="1800" u="sng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https://github.com/JoseFelipeGeo/TrabajoGrupal7.git</a:t>
            </a:r>
            <a:endParaRPr sz="1800" u="sng">
              <a:solidFill>
                <a:srgbClr val="FFFF00"/>
              </a:solidFill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430625" y="4111275"/>
            <a:ext cx="790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enlace githubpages:</a:t>
            </a:r>
            <a:r>
              <a:rPr lang="es" sz="17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" sz="1700" u="sng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https://josefelipegeo.github.io/TrabajoGrupal7/index.html</a:t>
            </a:r>
            <a:endParaRPr sz="1700" u="sng">
              <a:solidFill>
                <a:srgbClr val="FFFF00"/>
              </a:solidFill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148000" y="1059850"/>
            <a:ext cx="2393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</a:rPr>
              <a:t>PULL REQUEST Y PUBLICACIÓN EN GITHUB PAGES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017725"/>
            <a:ext cx="51435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19425" y="117350"/>
            <a:ext cx="338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</a:rPr>
              <a:t>INICIOS EN HTML</a:t>
            </a:r>
            <a:endParaRPr sz="2500" b="1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425" y="212600"/>
            <a:ext cx="5312573" cy="46910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-6175" y="527138"/>
            <a:ext cx="3831300" cy="40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su comienzo, el proyecto carecía de toda la gama de etiquetas semánticas disponibles.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suplir estas etiquetas se utilizaron las etiquetas </a:t>
            </a:r>
            <a:r>
              <a:rPr lang="es">
                <a:solidFill>
                  <a:schemeClr val="dk1"/>
                </a:solidFill>
              </a:rPr>
              <a:t>&lt;div&gt;</a:t>
            </a:r>
            <a:r>
              <a:rPr lang="es"/>
              <a:t>, </a:t>
            </a:r>
            <a:r>
              <a:rPr lang="es">
                <a:solidFill>
                  <a:schemeClr val="dk1"/>
                </a:solidFill>
              </a:rPr>
              <a:t>&lt;span&gt;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21425" y="8635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2300"/>
              <a:t>Con lo anterior se logra subdividir y estructurar lo que el usuario visualiza en el navegador.</a:t>
            </a:r>
            <a:r>
              <a:rPr lang="es" sz="1800"/>
              <a:t> 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49" y="0"/>
            <a:ext cx="3885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19425" y="117350"/>
            <a:ext cx="338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</a:rPr>
              <a:t>INICIOS EN HTML</a:t>
            </a:r>
            <a:endParaRPr sz="2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901225" y="445025"/>
            <a:ext cx="507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SEMÁNTICA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038375" y="1017725"/>
            <a:ext cx="4868100" cy="37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Se implementan nuevas etiquetas tales como; </a:t>
            </a:r>
            <a:r>
              <a:rPr lang="es" sz="2400">
                <a:solidFill>
                  <a:schemeClr val="dk1"/>
                </a:solidFill>
              </a:rPr>
              <a:t>&lt;header&gt;</a:t>
            </a:r>
            <a:r>
              <a:rPr lang="es" sz="2400"/>
              <a:t>, </a:t>
            </a:r>
            <a:r>
              <a:rPr lang="es" sz="2400">
                <a:solidFill>
                  <a:schemeClr val="dk1"/>
                </a:solidFill>
              </a:rPr>
              <a:t>&lt;section&gt;</a:t>
            </a:r>
            <a:r>
              <a:rPr lang="es" sz="2400"/>
              <a:t>, </a:t>
            </a:r>
            <a:r>
              <a:rPr lang="es" sz="2400">
                <a:solidFill>
                  <a:schemeClr val="dk1"/>
                </a:solidFill>
              </a:rPr>
              <a:t>&lt;ul&gt;</a:t>
            </a:r>
            <a:r>
              <a:rPr lang="es" sz="2400"/>
              <a:t>, </a:t>
            </a:r>
            <a:r>
              <a:rPr lang="es" sz="2400">
                <a:solidFill>
                  <a:schemeClr val="dk1"/>
                </a:solidFill>
              </a:rPr>
              <a:t>&lt;main&gt;</a:t>
            </a:r>
            <a:r>
              <a:rPr lang="es" sz="2400"/>
              <a:t>, </a:t>
            </a:r>
            <a:r>
              <a:rPr lang="es" sz="2400">
                <a:solidFill>
                  <a:schemeClr val="dk1"/>
                </a:solidFill>
              </a:rPr>
              <a:t>&lt;li&gt;</a:t>
            </a:r>
            <a:r>
              <a:rPr lang="es" sz="2400"/>
              <a:t>,</a:t>
            </a:r>
            <a:r>
              <a:rPr lang="es" sz="2400">
                <a:solidFill>
                  <a:schemeClr val="dk1"/>
                </a:solidFill>
              </a:rPr>
              <a:t> &lt;nav&gt;</a:t>
            </a:r>
            <a:r>
              <a:rPr lang="es" sz="2400"/>
              <a:t> y </a:t>
            </a:r>
            <a:r>
              <a:rPr lang="es" sz="2400">
                <a:solidFill>
                  <a:schemeClr val="dk1"/>
                </a:solidFill>
              </a:rPr>
              <a:t>&lt;footer&gt;.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se crea un formulario de contacto</a:t>
            </a:r>
            <a:endParaRPr sz="24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000"/>
            <a:ext cx="3901224" cy="47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5629450" y="134225"/>
            <a:ext cx="33810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SEMÁNTICA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t="12495"/>
          <a:stretch/>
        </p:blipFill>
        <p:spPr>
          <a:xfrm>
            <a:off x="192025" y="64775"/>
            <a:ext cx="5300250" cy="50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5876350" y="1017725"/>
            <a:ext cx="3034500" cy="4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Se implementa un </a:t>
            </a:r>
            <a:r>
              <a:rPr lang="es" sz="1900">
                <a:solidFill>
                  <a:schemeClr val="dk1"/>
                </a:solidFill>
              </a:rPr>
              <a:t>&lt;nav&gt;</a:t>
            </a:r>
            <a:r>
              <a:rPr lang="es" sz="1900"/>
              <a:t> con una lista no ordenada.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con la etiqueta </a:t>
            </a:r>
            <a:r>
              <a:rPr lang="es" sz="1900">
                <a:solidFill>
                  <a:schemeClr val="dk1"/>
                </a:solidFill>
              </a:rPr>
              <a:t>&lt;a&gt;, </a:t>
            </a:r>
            <a:r>
              <a:rPr lang="es" sz="1900"/>
              <a:t>se logra referenciar la nueva página de contacto.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629450" y="134225"/>
            <a:ext cx="33810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FORMULARIO DE CONTACTO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5876350" y="1017725"/>
            <a:ext cx="3034500" cy="4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>
                <a:highlight>
                  <a:schemeClr val="lt1"/>
                </a:highlight>
              </a:rPr>
              <a:t>Se implementa un 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</a:rPr>
              <a:t>&lt;form&gt;</a:t>
            </a:r>
            <a:r>
              <a:rPr lang="es" sz="1900"/>
              <a:t>,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</a:rPr>
              <a:t> &lt;label&gt;, &lt;input&gt;</a:t>
            </a:r>
            <a:r>
              <a:rPr lang="es" sz="1900">
                <a:highlight>
                  <a:schemeClr val="lt1"/>
                </a:highlight>
              </a:rPr>
              <a:t>,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</a:rPr>
              <a:t> &lt;textarea&gt; </a:t>
            </a:r>
            <a:r>
              <a:rPr lang="es" sz="1900">
                <a:highlight>
                  <a:schemeClr val="lt1"/>
                </a:highlight>
              </a:rPr>
              <a:t>para crear unas etiquetas de entrada de datos.</a:t>
            </a:r>
            <a:endParaRPr sz="1900"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s" sz="1900">
                <a:highlight>
                  <a:schemeClr val="lt1"/>
                </a:highlight>
              </a:rPr>
              <a:t>con la etiqueta 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</a:rPr>
              <a:t>&lt;a&gt; </a:t>
            </a:r>
            <a:r>
              <a:rPr lang="es" sz="1900">
                <a:highlight>
                  <a:schemeClr val="lt1"/>
                </a:highlight>
              </a:rPr>
              <a:t>se puede regresar a la página principal.</a:t>
            </a:r>
            <a:endParaRPr sz="1900">
              <a:highlight>
                <a:schemeClr val="lt1"/>
              </a:highlight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670" r="670"/>
          <a:stretch/>
        </p:blipFill>
        <p:spPr>
          <a:xfrm>
            <a:off x="321350" y="2094125"/>
            <a:ext cx="5088625" cy="29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75" y="0"/>
            <a:ext cx="5157899" cy="27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319250"/>
            <a:ext cx="36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de CSS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2"/>
          </p:nvPr>
        </p:nvSpPr>
        <p:spPr>
          <a:xfrm>
            <a:off x="3766075" y="1229975"/>
            <a:ext cx="50988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agrega archivo CSS, para dar estilos a la página. colocando margenes, dando color a las letras, y generado fondo de color a secciones de la pagina.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0" y="1152475"/>
            <a:ext cx="3274725" cy="37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325" y="2363200"/>
            <a:ext cx="4796301" cy="24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5">
            <a:alphaModFix/>
          </a:blip>
          <a:srcRect t="16784"/>
          <a:stretch/>
        </p:blipFill>
        <p:spPr>
          <a:xfrm>
            <a:off x="5760050" y="182725"/>
            <a:ext cx="825975" cy="9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8374375" y="109600"/>
            <a:ext cx="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de CSS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3913425" y="1230013"/>
            <a:ext cx="509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Se agrega responsividad en imágenes con instrucciones en CSS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5" y="1170125"/>
            <a:ext cx="2800650" cy="35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450" y="2288875"/>
            <a:ext cx="4350350" cy="22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5">
            <a:alphaModFix/>
          </a:blip>
          <a:srcRect t="16784"/>
          <a:stretch/>
        </p:blipFill>
        <p:spPr>
          <a:xfrm>
            <a:off x="5899825" y="445025"/>
            <a:ext cx="825975" cy="9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Presentación en pantalla (16:9)</PresentationFormat>
  <Paragraphs>57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9" baseType="lpstr">
      <vt:lpstr>Arial</vt:lpstr>
      <vt:lpstr>Simple Dark</vt:lpstr>
      <vt:lpstr>SPRINT M2 GRUPO2</vt:lpstr>
      <vt:lpstr>1</vt:lpstr>
      <vt:lpstr>Presentación de PowerPoint</vt:lpstr>
      <vt:lpstr>Presentación de PowerPoint</vt:lpstr>
      <vt:lpstr>IMPLEMENTACIÓN SEMÁNTICA</vt:lpstr>
      <vt:lpstr>IMPLEMENTACIÓN  SEMÁNTICA</vt:lpstr>
      <vt:lpstr>FORMULARIO DE CONTACTO</vt:lpstr>
      <vt:lpstr>Implementación de CSS</vt:lpstr>
      <vt:lpstr>Implementación de CSS</vt:lpstr>
      <vt:lpstr>        INCORPORAR CND </vt:lpstr>
      <vt:lpstr>Modificación del Formulario</vt:lpstr>
      <vt:lpstr>        Sin Bootstrap </vt:lpstr>
      <vt:lpstr>MENÚ DE BOOTSTRAP</vt:lpstr>
      <vt:lpstr>IMÁGENES RESPONSIVAS</vt:lpstr>
      <vt:lpstr>ELIMINACIÓN DE ESTILOS RESPONSIVOS DE  CSS  </vt:lpstr>
      <vt:lpstr>MENÚ DE BOOTSTRAP INTERFAZ “ESCRITORIO”</vt:lpstr>
      <vt:lpstr>FUNCION JS PARA VALIDAR CAMPOS</vt:lpstr>
      <vt:lpstr>FUNCIÓN JAVASCRIPT PARA VALIDAR CAMPOS</vt:lpstr>
      <vt:lpstr>INCORPORANDO DATATABLE (GRILLA), MENU ESTADISTICAS</vt:lpstr>
      <vt:lpstr>CÓDIGO PARA INCORPORAR  DATATABLE</vt:lpstr>
      <vt:lpstr>CÓDIGO.JS</vt:lpstr>
      <vt:lpstr>7</vt:lpstr>
      <vt:lpstr>Presentación de PowerPoint</vt:lpstr>
      <vt:lpstr>Presentación de PowerPoint</vt:lpstr>
      <vt:lpstr>Presentación de PowerPoint</vt:lpstr>
      <vt:lpstr>Presentación de PowerPoint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M2 GRUPO2</dc:title>
  <cp:lastModifiedBy>FUENTEALBA CRUZ, JOSE F.</cp:lastModifiedBy>
  <cp:revision>1</cp:revision>
  <dcterms:modified xsi:type="dcterms:W3CDTF">2023-04-12T21:47:21Z</dcterms:modified>
</cp:coreProperties>
</file>